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3A699-33D4-49EB-AF82-C91ED302D63E}" v="260" dt="2020-08-26T15:43:26.713"/>
    <p1510:client id="{55039585-36B2-4508-8E25-33CD3EAE789B}" v="37" dt="2020-08-26T17:02:22.396"/>
    <p1510:client id="{9AF9E794-FB6B-42B1-9204-B80AD8F67AB0}" v="3" dt="2020-08-26T06:17:28.006"/>
    <p1510:client id="{9E9A54C7-5CA2-B329-95F9-D43BE7AF3B7B}" v="2357" dt="2020-08-26T00:55:13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2591" autoAdjust="0"/>
  </p:normalViewPr>
  <p:slideViewPr>
    <p:cSldViewPr snapToGrid="0">
      <p:cViewPr varScale="1">
        <p:scale>
          <a:sx n="55" d="100"/>
          <a:sy n="55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ppy, Talia" userId="S::talia.guppy@lausd.net::a4cf7a8a-d662-4541-a89c-e346407241b2" providerId="AD" clId="Web-{0873A699-33D4-49EB-AF82-C91ED302D63E}"/>
    <pc:docChg chg="addSld modSld">
      <pc:chgData name="Guppy, Talia" userId="S::talia.guppy@lausd.net::a4cf7a8a-d662-4541-a89c-e346407241b2" providerId="AD" clId="Web-{0873A699-33D4-49EB-AF82-C91ED302D63E}" dt="2020-08-26T15:43:26.713" v="260" actId="20577"/>
      <pc:docMkLst>
        <pc:docMk/>
      </pc:docMkLst>
      <pc:sldChg chg="modSp">
        <pc:chgData name="Guppy, Talia" userId="S::talia.guppy@lausd.net::a4cf7a8a-d662-4541-a89c-e346407241b2" providerId="AD" clId="Web-{0873A699-33D4-49EB-AF82-C91ED302D63E}" dt="2020-08-26T15:43:26.713" v="259" actId="20577"/>
        <pc:sldMkLst>
          <pc:docMk/>
          <pc:sldMk cId="862701398" sldId="266"/>
        </pc:sldMkLst>
        <pc:spChg chg="mod">
          <ac:chgData name="Guppy, Talia" userId="S::talia.guppy@lausd.net::a4cf7a8a-d662-4541-a89c-e346407241b2" providerId="AD" clId="Web-{0873A699-33D4-49EB-AF82-C91ED302D63E}" dt="2020-08-26T15:43:26.713" v="259" actId="20577"/>
          <ac:spMkLst>
            <pc:docMk/>
            <pc:sldMk cId="862701398" sldId="266"/>
            <ac:spMk id="2" creationId="{81341305-7A3B-45BA-9C68-A1D810B56C2A}"/>
          </ac:spMkLst>
        </pc:spChg>
      </pc:sldChg>
      <pc:sldChg chg="addSp delSp modSp new mod setBg">
        <pc:chgData name="Guppy, Talia" userId="S::talia.guppy@lausd.net::a4cf7a8a-d662-4541-a89c-e346407241b2" providerId="AD" clId="Web-{0873A699-33D4-49EB-AF82-C91ED302D63E}" dt="2020-08-26T15:42:01.817" v="232"/>
        <pc:sldMkLst>
          <pc:docMk/>
          <pc:sldMk cId="3401062836" sldId="267"/>
        </pc:sldMkLst>
        <pc:spChg chg="mod">
          <ac:chgData name="Guppy, Talia" userId="S::talia.guppy@lausd.net::a4cf7a8a-d662-4541-a89c-e346407241b2" providerId="AD" clId="Web-{0873A699-33D4-49EB-AF82-C91ED302D63E}" dt="2020-08-26T15:42:01.817" v="232"/>
          <ac:spMkLst>
            <pc:docMk/>
            <pc:sldMk cId="3401062836" sldId="267"/>
            <ac:spMk id="2" creationId="{FCBEB85F-EAD0-4E1E-9E9D-78716454C937}"/>
          </ac:spMkLst>
        </pc:spChg>
        <pc:spChg chg="del">
          <ac:chgData name="Guppy, Talia" userId="S::talia.guppy@lausd.net::a4cf7a8a-d662-4541-a89c-e346407241b2" providerId="AD" clId="Web-{0873A699-33D4-49EB-AF82-C91ED302D63E}" dt="2020-08-26T15:39:10.447" v="1"/>
          <ac:spMkLst>
            <pc:docMk/>
            <pc:sldMk cId="3401062836" sldId="267"/>
            <ac:spMk id="3" creationId="{772427A4-A313-4784-9630-2E4F733BBF94}"/>
          </ac:spMkLst>
        </pc:spChg>
        <pc:spChg chg="add mod">
          <ac:chgData name="Guppy, Talia" userId="S::talia.guppy@lausd.net::a4cf7a8a-d662-4541-a89c-e346407241b2" providerId="AD" clId="Web-{0873A699-33D4-49EB-AF82-C91ED302D63E}" dt="2020-08-26T15:42:01.817" v="232"/>
          <ac:spMkLst>
            <pc:docMk/>
            <pc:sldMk cId="3401062836" sldId="267"/>
            <ac:spMk id="8" creationId="{3699FE23-47B6-4753-94B5-C00194133FD8}"/>
          </ac:spMkLst>
        </pc:spChg>
        <pc:spChg chg="add del">
          <ac:chgData name="Guppy, Talia" userId="S::talia.guppy@lausd.net::a4cf7a8a-d662-4541-a89c-e346407241b2" providerId="AD" clId="Web-{0873A699-33D4-49EB-AF82-C91ED302D63E}" dt="2020-08-26T15:42:01.817" v="232"/>
          <ac:spMkLst>
            <pc:docMk/>
            <pc:sldMk cId="3401062836" sldId="267"/>
            <ac:spMk id="11" creationId="{A6D37EE4-EA1B-46EE-A54B-5233C63C9695}"/>
          </ac:spMkLst>
        </pc:spChg>
        <pc:spChg chg="add del">
          <ac:chgData name="Guppy, Talia" userId="S::talia.guppy@lausd.net::a4cf7a8a-d662-4541-a89c-e346407241b2" providerId="AD" clId="Web-{0873A699-33D4-49EB-AF82-C91ED302D63E}" dt="2020-08-26T15:42:01.817" v="232"/>
          <ac:spMkLst>
            <pc:docMk/>
            <pc:sldMk cId="3401062836" sldId="267"/>
            <ac:spMk id="13" creationId="{3EB27620-B0B1-4232-A055-99D3476060CF}"/>
          </ac:spMkLst>
        </pc:spChg>
        <pc:spChg chg="add">
          <ac:chgData name="Guppy, Talia" userId="S::talia.guppy@lausd.net::a4cf7a8a-d662-4541-a89c-e346407241b2" providerId="AD" clId="Web-{0873A699-33D4-49EB-AF82-C91ED302D63E}" dt="2020-08-26T15:42:01.817" v="232"/>
          <ac:spMkLst>
            <pc:docMk/>
            <pc:sldMk cId="3401062836" sldId="267"/>
            <ac:spMk id="18" creationId="{A8908DB7-C3A6-4FCB-9820-CEE02B398C4A}"/>
          </ac:spMkLst>
        </pc:spChg>
        <pc:spChg chg="add">
          <ac:chgData name="Guppy, Talia" userId="S::talia.guppy@lausd.net::a4cf7a8a-d662-4541-a89c-e346407241b2" providerId="AD" clId="Web-{0873A699-33D4-49EB-AF82-C91ED302D63E}" dt="2020-08-26T15:42:01.817" v="232"/>
          <ac:spMkLst>
            <pc:docMk/>
            <pc:sldMk cId="3401062836" sldId="267"/>
            <ac:spMk id="20" creationId="{D010E05E-9237-4321-84BB-69C0F22568EE}"/>
          </ac:spMkLst>
        </pc:spChg>
        <pc:picChg chg="add mod ord">
          <ac:chgData name="Guppy, Talia" userId="S::talia.guppy@lausd.net::a4cf7a8a-d662-4541-a89c-e346407241b2" providerId="AD" clId="Web-{0873A699-33D4-49EB-AF82-C91ED302D63E}" dt="2020-08-26T15:42:01.817" v="232"/>
          <ac:picMkLst>
            <pc:docMk/>
            <pc:sldMk cId="3401062836" sldId="267"/>
            <ac:picMk id="4" creationId="{EF9C0FBC-9A7B-422A-935C-8E253FEB4FFC}"/>
          </ac:picMkLst>
        </pc:picChg>
        <pc:inkChg chg="add">
          <ac:chgData name="Guppy, Talia" userId="S::talia.guppy@lausd.net::a4cf7a8a-d662-4541-a89c-e346407241b2" providerId="AD" clId="Web-{0873A699-33D4-49EB-AF82-C91ED302D63E}" dt="2020-08-26T15:42:01.817" v="232"/>
          <ac:inkMkLst>
            <pc:docMk/>
            <pc:sldMk cId="3401062836" sldId="267"/>
            <ac:inkMk id="22" creationId="{070477C5-0410-4E4F-97A1-F84C2465C187}"/>
          </ac:inkMkLst>
        </pc:inkChg>
      </pc:sldChg>
    </pc:docChg>
  </pc:docChgLst>
  <pc:docChgLst>
    <pc:chgData name="Chiasson, Judy" userId="f9bb92bb-9105-4a15-996b-d194e88c71a3" providerId="ADAL" clId="{9AF9E794-FB6B-42B1-9204-B80AD8F67AB0}"/>
    <pc:docChg chg="custSel modSld">
      <pc:chgData name="Chiasson, Judy" userId="f9bb92bb-9105-4a15-996b-d194e88c71a3" providerId="ADAL" clId="{9AF9E794-FB6B-42B1-9204-B80AD8F67AB0}" dt="2020-08-26T06:17:35.011" v="101" actId="20577"/>
      <pc:docMkLst>
        <pc:docMk/>
      </pc:docMkLst>
      <pc:sldChg chg="modSp mod">
        <pc:chgData name="Chiasson, Judy" userId="f9bb92bb-9105-4a15-996b-d194e88c71a3" providerId="ADAL" clId="{9AF9E794-FB6B-42B1-9204-B80AD8F67AB0}" dt="2020-08-26T06:12:43.253" v="91" actId="27636"/>
        <pc:sldMkLst>
          <pc:docMk/>
          <pc:sldMk cId="109857222" sldId="256"/>
        </pc:sldMkLst>
        <pc:spChg chg="mod">
          <ac:chgData name="Chiasson, Judy" userId="f9bb92bb-9105-4a15-996b-d194e88c71a3" providerId="ADAL" clId="{9AF9E794-FB6B-42B1-9204-B80AD8F67AB0}" dt="2020-08-26T06:11:43.942" v="39" actId="12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iasson, Judy" userId="f9bb92bb-9105-4a15-996b-d194e88c71a3" providerId="ADAL" clId="{9AF9E794-FB6B-42B1-9204-B80AD8F67AB0}" dt="2020-08-26T06:12:43.253" v="91" actId="27636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Chiasson, Judy" userId="f9bb92bb-9105-4a15-996b-d194e88c71a3" providerId="ADAL" clId="{9AF9E794-FB6B-42B1-9204-B80AD8F67AB0}" dt="2020-08-26T06:12:25.968" v="87" actId="20577"/>
        <pc:sldMkLst>
          <pc:docMk/>
          <pc:sldMk cId="3246760065" sldId="259"/>
        </pc:sldMkLst>
        <pc:spChg chg="mod">
          <ac:chgData name="Chiasson, Judy" userId="f9bb92bb-9105-4a15-996b-d194e88c71a3" providerId="ADAL" clId="{9AF9E794-FB6B-42B1-9204-B80AD8F67AB0}" dt="2020-08-26T06:12:25.968" v="87" actId="20577"/>
          <ac:spMkLst>
            <pc:docMk/>
            <pc:sldMk cId="3246760065" sldId="259"/>
            <ac:spMk id="3" creationId="{127C3223-2429-4463-BD4C-9FEC1ECB4D38}"/>
          </ac:spMkLst>
        </pc:spChg>
      </pc:sldChg>
      <pc:sldChg chg="modSp mod">
        <pc:chgData name="Chiasson, Judy" userId="f9bb92bb-9105-4a15-996b-d194e88c71a3" providerId="ADAL" clId="{9AF9E794-FB6B-42B1-9204-B80AD8F67AB0}" dt="2020-08-26T06:12:43.269" v="93" actId="27636"/>
        <pc:sldMkLst>
          <pc:docMk/>
          <pc:sldMk cId="3748434701" sldId="260"/>
        </pc:sldMkLst>
        <pc:spChg chg="mod">
          <ac:chgData name="Chiasson, Judy" userId="f9bb92bb-9105-4a15-996b-d194e88c71a3" providerId="ADAL" clId="{9AF9E794-FB6B-42B1-9204-B80AD8F67AB0}" dt="2020-08-26T06:12:43.264" v="92" actId="27636"/>
          <ac:spMkLst>
            <pc:docMk/>
            <pc:sldMk cId="3748434701" sldId="260"/>
            <ac:spMk id="2" creationId="{DD3DA283-D6F3-42C9-BBED-FDDC0A3AA3CA}"/>
          </ac:spMkLst>
        </pc:spChg>
        <pc:spChg chg="mod">
          <ac:chgData name="Chiasson, Judy" userId="f9bb92bb-9105-4a15-996b-d194e88c71a3" providerId="ADAL" clId="{9AF9E794-FB6B-42B1-9204-B80AD8F67AB0}" dt="2020-08-26T06:12:43.269" v="93" actId="27636"/>
          <ac:spMkLst>
            <pc:docMk/>
            <pc:sldMk cId="3748434701" sldId="260"/>
            <ac:spMk id="3" creationId="{33456876-1D5E-4F83-9075-ECDC269FBE3D}"/>
          </ac:spMkLst>
        </pc:spChg>
      </pc:sldChg>
      <pc:sldChg chg="modSp mod">
        <pc:chgData name="Chiasson, Judy" userId="f9bb92bb-9105-4a15-996b-d194e88c71a3" providerId="ADAL" clId="{9AF9E794-FB6B-42B1-9204-B80AD8F67AB0}" dt="2020-08-26T06:12:50.464" v="95" actId="14100"/>
        <pc:sldMkLst>
          <pc:docMk/>
          <pc:sldMk cId="3406678063" sldId="261"/>
        </pc:sldMkLst>
        <pc:spChg chg="mod">
          <ac:chgData name="Chiasson, Judy" userId="f9bb92bb-9105-4a15-996b-d194e88c71a3" providerId="ADAL" clId="{9AF9E794-FB6B-42B1-9204-B80AD8F67AB0}" dt="2020-08-26T06:12:43.212" v="89" actId="27636"/>
          <ac:spMkLst>
            <pc:docMk/>
            <pc:sldMk cId="3406678063" sldId="261"/>
            <ac:spMk id="2" creationId="{D21D7D64-762A-470E-BA4A-CDCAAC6328BA}"/>
          </ac:spMkLst>
        </pc:spChg>
        <pc:spChg chg="mod">
          <ac:chgData name="Chiasson, Judy" userId="f9bb92bb-9105-4a15-996b-d194e88c71a3" providerId="ADAL" clId="{9AF9E794-FB6B-42B1-9204-B80AD8F67AB0}" dt="2020-08-26T06:12:50.464" v="95" actId="14100"/>
          <ac:spMkLst>
            <pc:docMk/>
            <pc:sldMk cId="3406678063" sldId="261"/>
            <ac:spMk id="3" creationId="{2F8A22DB-0441-439E-89B3-4B78CAD3ECB7}"/>
          </ac:spMkLst>
        </pc:spChg>
      </pc:sldChg>
      <pc:sldChg chg="modSp mod">
        <pc:chgData name="Chiasson, Judy" userId="f9bb92bb-9105-4a15-996b-d194e88c71a3" providerId="ADAL" clId="{9AF9E794-FB6B-42B1-9204-B80AD8F67AB0}" dt="2020-08-26T06:13:07.087" v="97" actId="113"/>
        <pc:sldMkLst>
          <pc:docMk/>
          <pc:sldMk cId="1564703506" sldId="263"/>
        </pc:sldMkLst>
        <pc:spChg chg="mod">
          <ac:chgData name="Chiasson, Judy" userId="f9bb92bb-9105-4a15-996b-d194e88c71a3" providerId="ADAL" clId="{9AF9E794-FB6B-42B1-9204-B80AD8F67AB0}" dt="2020-08-26T06:13:07.087" v="97" actId="113"/>
          <ac:spMkLst>
            <pc:docMk/>
            <pc:sldMk cId="1564703506" sldId="263"/>
            <ac:spMk id="3" creationId="{61E88ADE-7B81-4DD6-B5F7-6BABC1BB5A99}"/>
          </ac:spMkLst>
        </pc:spChg>
      </pc:sldChg>
      <pc:sldChg chg="modSp mod">
        <pc:chgData name="Chiasson, Judy" userId="f9bb92bb-9105-4a15-996b-d194e88c71a3" providerId="ADAL" clId="{9AF9E794-FB6B-42B1-9204-B80AD8F67AB0}" dt="2020-08-26T06:17:35.011" v="101" actId="20577"/>
        <pc:sldMkLst>
          <pc:docMk/>
          <pc:sldMk cId="924947026" sldId="265"/>
        </pc:sldMkLst>
        <pc:spChg chg="mod">
          <ac:chgData name="Chiasson, Judy" userId="f9bb92bb-9105-4a15-996b-d194e88c71a3" providerId="ADAL" clId="{9AF9E794-FB6B-42B1-9204-B80AD8F67AB0}" dt="2020-08-26T06:17:35.011" v="101" actId="20577"/>
          <ac:spMkLst>
            <pc:docMk/>
            <pc:sldMk cId="924947026" sldId="265"/>
            <ac:spMk id="3" creationId="{4211F414-9245-43E5-B25B-52795DBA8C15}"/>
          </ac:spMkLst>
        </pc:spChg>
      </pc:sldChg>
    </pc:docChg>
  </pc:docChgLst>
  <pc:docChgLst>
    <pc:chgData name="Zoeckler, Susanna" userId="S::susanna.l.zoeckler@lausd.net::292e9e5e-9335-4b71-9b85-aca008ad9d39" providerId="AD" clId="Web-{55039585-36B2-4508-8E25-33CD3EAE789B}"/>
    <pc:docChg chg="modSld">
      <pc:chgData name="Zoeckler, Susanna" userId="S::susanna.l.zoeckler@lausd.net::292e9e5e-9335-4b71-9b85-aca008ad9d39" providerId="AD" clId="Web-{55039585-36B2-4508-8E25-33CD3EAE789B}" dt="2020-08-26T17:02:19.615" v="6"/>
      <pc:docMkLst>
        <pc:docMk/>
      </pc:docMkLst>
      <pc:sldChg chg="modSp">
        <pc:chgData name="Zoeckler, Susanna" userId="S::susanna.l.zoeckler@lausd.net::292e9e5e-9335-4b71-9b85-aca008ad9d39" providerId="AD" clId="Web-{55039585-36B2-4508-8E25-33CD3EAE789B}" dt="2020-08-26T17:00:58.895" v="3" actId="1076"/>
        <pc:sldMkLst>
          <pc:docMk/>
          <pc:sldMk cId="3748434701" sldId="260"/>
        </pc:sldMkLst>
        <pc:spChg chg="mod">
          <ac:chgData name="Zoeckler, Susanna" userId="S::susanna.l.zoeckler@lausd.net::292e9e5e-9335-4b71-9b85-aca008ad9d39" providerId="AD" clId="Web-{55039585-36B2-4508-8E25-33CD3EAE789B}" dt="2020-08-26T17:00:58.895" v="3" actId="1076"/>
          <ac:spMkLst>
            <pc:docMk/>
            <pc:sldMk cId="3748434701" sldId="260"/>
            <ac:spMk id="2" creationId="{DD3DA283-D6F3-42C9-BBED-FDDC0A3AA3CA}"/>
          </ac:spMkLst>
        </pc:spChg>
        <pc:spChg chg="mod">
          <ac:chgData name="Zoeckler, Susanna" userId="S::susanna.l.zoeckler@lausd.net::292e9e5e-9335-4b71-9b85-aca008ad9d39" providerId="AD" clId="Web-{55039585-36B2-4508-8E25-33CD3EAE789B}" dt="2020-08-26T16:59:07.098" v="1" actId="1076"/>
          <ac:spMkLst>
            <pc:docMk/>
            <pc:sldMk cId="3748434701" sldId="260"/>
            <ac:spMk id="3" creationId="{33456876-1D5E-4F83-9075-ECDC269FBE3D}"/>
          </ac:spMkLst>
        </pc:spChg>
      </pc:sldChg>
      <pc:sldChg chg="modSp">
        <pc:chgData name="Zoeckler, Susanna" userId="S::susanna.l.zoeckler@lausd.net::292e9e5e-9335-4b71-9b85-aca008ad9d39" providerId="AD" clId="Web-{55039585-36B2-4508-8E25-33CD3EAE789B}" dt="2020-08-26T17:02:19.615" v="6"/>
        <pc:sldMkLst>
          <pc:docMk/>
          <pc:sldMk cId="862701398" sldId="266"/>
        </pc:sldMkLst>
        <pc:graphicFrameChg chg="modGraphic">
          <ac:chgData name="Zoeckler, Susanna" userId="S::susanna.l.zoeckler@lausd.net::292e9e5e-9335-4b71-9b85-aca008ad9d39" providerId="AD" clId="Web-{55039585-36B2-4508-8E25-33CD3EAE789B}" dt="2020-08-26T17:02:19.615" v="6"/>
          <ac:graphicFrameMkLst>
            <pc:docMk/>
            <pc:sldMk cId="862701398" sldId="266"/>
            <ac:graphicFrameMk id="5" creationId="{0383B199-4E9B-45B3-BA49-79F59B10F85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B8615-D871-4C24-B863-AFB102B0769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21AD6C-24A1-4086-AEE7-4A6C3A78B0B5}">
      <dgm:prSet/>
      <dgm:spPr/>
      <dgm:t>
        <a:bodyPr/>
        <a:lstStyle/>
        <a:p>
          <a:r>
            <a:rPr lang="en-US" dirty="0"/>
            <a:t>Learn about </a:t>
          </a:r>
          <a:r>
            <a:rPr lang="en-US" dirty="0" err="1"/>
            <a:t>Dia</a:t>
          </a:r>
          <a:r>
            <a:rPr lang="en-US" dirty="0"/>
            <a:t> de </a:t>
          </a:r>
          <a:r>
            <a:rPr lang="en-US" dirty="0" err="1"/>
            <a:t>los</a:t>
          </a:r>
          <a:r>
            <a:rPr lang="en-US" dirty="0"/>
            <a:t> Muertos</a:t>
          </a:r>
        </a:p>
      </dgm:t>
    </dgm:pt>
    <dgm:pt modelId="{E8B1AABC-09F5-4245-845F-251E45ACDEBD}" type="parTrans" cxnId="{CB825BEA-9E54-4240-A378-A7FD7B466DE5}">
      <dgm:prSet/>
      <dgm:spPr/>
      <dgm:t>
        <a:bodyPr/>
        <a:lstStyle/>
        <a:p>
          <a:endParaRPr lang="en-US"/>
        </a:p>
      </dgm:t>
    </dgm:pt>
    <dgm:pt modelId="{F97D0E1F-EED6-4A6A-9BD2-5DC990905006}" type="sibTrans" cxnId="{CB825BEA-9E54-4240-A378-A7FD7B466DE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FCA930B-5615-4C2D-AECD-D956DD720FDF}">
      <dgm:prSet/>
      <dgm:spPr/>
      <dgm:t>
        <a:bodyPr/>
        <a:lstStyle/>
        <a:p>
          <a:r>
            <a:rPr lang="en-US"/>
            <a:t>Discuss the importance of the holiday</a:t>
          </a:r>
        </a:p>
      </dgm:t>
    </dgm:pt>
    <dgm:pt modelId="{BFDB6C69-6E01-494A-9153-0F24FF507F11}" type="parTrans" cxnId="{7ABC9201-A47A-44BC-B69B-91B15CAD1531}">
      <dgm:prSet/>
      <dgm:spPr/>
      <dgm:t>
        <a:bodyPr/>
        <a:lstStyle/>
        <a:p>
          <a:endParaRPr lang="en-US"/>
        </a:p>
      </dgm:t>
    </dgm:pt>
    <dgm:pt modelId="{4B83109D-6A80-4A69-8412-F12DD42B8AF3}" type="sibTrans" cxnId="{7ABC9201-A47A-44BC-B69B-91B15CAD153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4C89DAC-59AC-4C75-8D5B-4EFA8B385DA3}">
      <dgm:prSet/>
      <dgm:spPr/>
      <dgm:t>
        <a:bodyPr/>
        <a:lstStyle/>
        <a:p>
          <a:r>
            <a:rPr lang="en-US"/>
            <a:t>Identify cultural traditions that are important to us</a:t>
          </a:r>
        </a:p>
      </dgm:t>
    </dgm:pt>
    <dgm:pt modelId="{3AD45977-E842-41B2-B70E-20EC31C877B0}" type="parTrans" cxnId="{B8630E69-2D5C-4702-A077-3D1F1226054E}">
      <dgm:prSet/>
      <dgm:spPr/>
      <dgm:t>
        <a:bodyPr/>
        <a:lstStyle/>
        <a:p>
          <a:endParaRPr lang="en-US"/>
        </a:p>
      </dgm:t>
    </dgm:pt>
    <dgm:pt modelId="{EF5A9B85-F3EE-47CD-9B53-6DCB69A7AD02}" type="sibTrans" cxnId="{B8630E69-2D5C-4702-A077-3D1F1226054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DC0A80D-8093-4BE2-99B3-D7D0C4BA8CC2}" type="pres">
      <dgm:prSet presAssocID="{A91B8615-D871-4C24-B863-AFB102B07695}" presName="Name0" presStyleCnt="0">
        <dgm:presLayoutVars>
          <dgm:animLvl val="lvl"/>
          <dgm:resizeHandles val="exact"/>
        </dgm:presLayoutVars>
      </dgm:prSet>
      <dgm:spPr/>
    </dgm:pt>
    <dgm:pt modelId="{3C6DED8C-4C60-4646-AC1E-72EAC053B28E}" type="pres">
      <dgm:prSet presAssocID="{F021AD6C-24A1-4086-AEE7-4A6C3A78B0B5}" presName="compositeNode" presStyleCnt="0">
        <dgm:presLayoutVars>
          <dgm:bulletEnabled val="1"/>
        </dgm:presLayoutVars>
      </dgm:prSet>
      <dgm:spPr/>
    </dgm:pt>
    <dgm:pt modelId="{7A68FD3A-7E97-4F70-88D5-6E7510B2AB97}" type="pres">
      <dgm:prSet presAssocID="{F021AD6C-24A1-4086-AEE7-4A6C3A78B0B5}" presName="bgRect" presStyleLbl="bgAccFollowNode1" presStyleIdx="0" presStyleCnt="3"/>
      <dgm:spPr/>
    </dgm:pt>
    <dgm:pt modelId="{350D91D0-0B0B-4499-9081-8769D36E3E3E}" type="pres">
      <dgm:prSet presAssocID="{F97D0E1F-EED6-4A6A-9BD2-5DC99090500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24C079A-4A3B-4EA1-BD92-172C3CACF855}" type="pres">
      <dgm:prSet presAssocID="{F021AD6C-24A1-4086-AEE7-4A6C3A78B0B5}" presName="bottomLine" presStyleLbl="alignNode1" presStyleIdx="1" presStyleCnt="6">
        <dgm:presLayoutVars/>
      </dgm:prSet>
      <dgm:spPr/>
    </dgm:pt>
    <dgm:pt modelId="{CE7FCF4B-CAE0-42B1-ADDD-40E0CC8E8F44}" type="pres">
      <dgm:prSet presAssocID="{F021AD6C-24A1-4086-AEE7-4A6C3A78B0B5}" presName="nodeText" presStyleLbl="bgAccFollowNode1" presStyleIdx="0" presStyleCnt="3">
        <dgm:presLayoutVars>
          <dgm:bulletEnabled val="1"/>
        </dgm:presLayoutVars>
      </dgm:prSet>
      <dgm:spPr/>
    </dgm:pt>
    <dgm:pt modelId="{03EBF155-2641-4346-ADAC-C344946F7E81}" type="pres">
      <dgm:prSet presAssocID="{F97D0E1F-EED6-4A6A-9BD2-5DC990905006}" presName="sibTrans" presStyleCnt="0"/>
      <dgm:spPr/>
    </dgm:pt>
    <dgm:pt modelId="{1A5067A6-D681-495E-B8FE-CF8FAA60C59E}" type="pres">
      <dgm:prSet presAssocID="{9FCA930B-5615-4C2D-AECD-D956DD720FDF}" presName="compositeNode" presStyleCnt="0">
        <dgm:presLayoutVars>
          <dgm:bulletEnabled val="1"/>
        </dgm:presLayoutVars>
      </dgm:prSet>
      <dgm:spPr/>
    </dgm:pt>
    <dgm:pt modelId="{5713071E-B018-43E6-BBA5-6E05C09AFAC9}" type="pres">
      <dgm:prSet presAssocID="{9FCA930B-5615-4C2D-AECD-D956DD720FDF}" presName="bgRect" presStyleLbl="bgAccFollowNode1" presStyleIdx="1" presStyleCnt="3"/>
      <dgm:spPr/>
    </dgm:pt>
    <dgm:pt modelId="{488FE460-9F8D-47B1-BBAA-A060F639A2DA}" type="pres">
      <dgm:prSet presAssocID="{4B83109D-6A80-4A69-8412-F12DD42B8AF3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FD0CE57-0F46-4D87-9DB2-FC0C3B3C9183}" type="pres">
      <dgm:prSet presAssocID="{9FCA930B-5615-4C2D-AECD-D956DD720FDF}" presName="bottomLine" presStyleLbl="alignNode1" presStyleIdx="3" presStyleCnt="6">
        <dgm:presLayoutVars/>
      </dgm:prSet>
      <dgm:spPr/>
    </dgm:pt>
    <dgm:pt modelId="{5230119D-32B8-4299-8B58-69D3A80D1B2E}" type="pres">
      <dgm:prSet presAssocID="{9FCA930B-5615-4C2D-AECD-D956DD720FDF}" presName="nodeText" presStyleLbl="bgAccFollowNode1" presStyleIdx="1" presStyleCnt="3">
        <dgm:presLayoutVars>
          <dgm:bulletEnabled val="1"/>
        </dgm:presLayoutVars>
      </dgm:prSet>
      <dgm:spPr/>
    </dgm:pt>
    <dgm:pt modelId="{083E3A86-1EFC-4836-BA61-A554667293EF}" type="pres">
      <dgm:prSet presAssocID="{4B83109D-6A80-4A69-8412-F12DD42B8AF3}" presName="sibTrans" presStyleCnt="0"/>
      <dgm:spPr/>
    </dgm:pt>
    <dgm:pt modelId="{7B59DE6B-A43F-4DC6-B952-3FA708EECCC8}" type="pres">
      <dgm:prSet presAssocID="{14C89DAC-59AC-4C75-8D5B-4EFA8B385DA3}" presName="compositeNode" presStyleCnt="0">
        <dgm:presLayoutVars>
          <dgm:bulletEnabled val="1"/>
        </dgm:presLayoutVars>
      </dgm:prSet>
      <dgm:spPr/>
    </dgm:pt>
    <dgm:pt modelId="{FF27E39A-CBC9-41AC-8A2C-BA4F7D6E5A2A}" type="pres">
      <dgm:prSet presAssocID="{14C89DAC-59AC-4C75-8D5B-4EFA8B385DA3}" presName="bgRect" presStyleLbl="bgAccFollowNode1" presStyleIdx="2" presStyleCnt="3"/>
      <dgm:spPr/>
    </dgm:pt>
    <dgm:pt modelId="{67F62E6C-B40B-498A-9E46-A616A8C8DBF3}" type="pres">
      <dgm:prSet presAssocID="{EF5A9B85-F3EE-47CD-9B53-6DCB69A7AD0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0A4E738-CCF1-40D5-8B5F-92F8E4D024A2}" type="pres">
      <dgm:prSet presAssocID="{14C89DAC-59AC-4C75-8D5B-4EFA8B385DA3}" presName="bottomLine" presStyleLbl="alignNode1" presStyleIdx="5" presStyleCnt="6">
        <dgm:presLayoutVars/>
      </dgm:prSet>
      <dgm:spPr/>
    </dgm:pt>
    <dgm:pt modelId="{1EEB46B5-62C0-4DDE-A36D-A180AD3716EB}" type="pres">
      <dgm:prSet presAssocID="{14C89DAC-59AC-4C75-8D5B-4EFA8B385DA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ABC9201-A47A-44BC-B69B-91B15CAD1531}" srcId="{A91B8615-D871-4C24-B863-AFB102B07695}" destId="{9FCA930B-5615-4C2D-AECD-D956DD720FDF}" srcOrd="1" destOrd="0" parTransId="{BFDB6C69-6E01-494A-9153-0F24FF507F11}" sibTransId="{4B83109D-6A80-4A69-8412-F12DD42B8AF3}"/>
    <dgm:cxn modelId="{D754DA03-A95C-4C0B-900F-22DE7D29AABD}" type="presOf" srcId="{9FCA930B-5615-4C2D-AECD-D956DD720FDF}" destId="{5230119D-32B8-4299-8B58-69D3A80D1B2E}" srcOrd="1" destOrd="0" presId="urn:microsoft.com/office/officeart/2016/7/layout/BasicLinearProcessNumbered"/>
    <dgm:cxn modelId="{180D3E0D-7E50-4986-B55A-AB5373913A34}" type="presOf" srcId="{F97D0E1F-EED6-4A6A-9BD2-5DC990905006}" destId="{350D91D0-0B0B-4499-9081-8769D36E3E3E}" srcOrd="0" destOrd="0" presId="urn:microsoft.com/office/officeart/2016/7/layout/BasicLinearProcessNumbered"/>
    <dgm:cxn modelId="{30F8FE0E-F02B-4DC3-A748-4B356C827C60}" type="presOf" srcId="{EF5A9B85-F3EE-47CD-9B53-6DCB69A7AD02}" destId="{67F62E6C-B40B-498A-9E46-A616A8C8DBF3}" srcOrd="0" destOrd="0" presId="urn:microsoft.com/office/officeart/2016/7/layout/BasicLinearProcessNumbered"/>
    <dgm:cxn modelId="{4B596014-9A10-4372-9082-FED97BA50243}" type="presOf" srcId="{14C89DAC-59AC-4C75-8D5B-4EFA8B385DA3}" destId="{FF27E39A-CBC9-41AC-8A2C-BA4F7D6E5A2A}" srcOrd="0" destOrd="0" presId="urn:microsoft.com/office/officeart/2016/7/layout/BasicLinearProcessNumbered"/>
    <dgm:cxn modelId="{7CE1C23E-82B2-4BD0-AA15-BA633D8076E0}" type="presOf" srcId="{14C89DAC-59AC-4C75-8D5B-4EFA8B385DA3}" destId="{1EEB46B5-62C0-4DDE-A36D-A180AD3716EB}" srcOrd="1" destOrd="0" presId="urn:microsoft.com/office/officeart/2016/7/layout/BasicLinearProcessNumbered"/>
    <dgm:cxn modelId="{50520D65-82DE-40FD-956E-0A9B4109198C}" type="presOf" srcId="{F021AD6C-24A1-4086-AEE7-4A6C3A78B0B5}" destId="{CE7FCF4B-CAE0-42B1-ADDD-40E0CC8E8F44}" srcOrd="1" destOrd="0" presId="urn:microsoft.com/office/officeart/2016/7/layout/BasicLinearProcessNumbered"/>
    <dgm:cxn modelId="{B8630E69-2D5C-4702-A077-3D1F1226054E}" srcId="{A91B8615-D871-4C24-B863-AFB102B07695}" destId="{14C89DAC-59AC-4C75-8D5B-4EFA8B385DA3}" srcOrd="2" destOrd="0" parTransId="{3AD45977-E842-41B2-B70E-20EC31C877B0}" sibTransId="{EF5A9B85-F3EE-47CD-9B53-6DCB69A7AD02}"/>
    <dgm:cxn modelId="{8703975A-CFEA-437B-9F22-37F7A152F4F2}" type="presOf" srcId="{4B83109D-6A80-4A69-8412-F12DD42B8AF3}" destId="{488FE460-9F8D-47B1-BBAA-A060F639A2DA}" srcOrd="0" destOrd="0" presId="urn:microsoft.com/office/officeart/2016/7/layout/BasicLinearProcessNumbered"/>
    <dgm:cxn modelId="{70EF4E91-EF62-4CFE-9DDB-4D428C0BFD4D}" type="presOf" srcId="{A91B8615-D871-4C24-B863-AFB102B07695}" destId="{7DC0A80D-8093-4BE2-99B3-D7D0C4BA8CC2}" srcOrd="0" destOrd="0" presId="urn:microsoft.com/office/officeart/2016/7/layout/BasicLinearProcessNumbered"/>
    <dgm:cxn modelId="{D0D03CB0-2B2C-4F33-BE2B-1ABBBBA5C7B6}" type="presOf" srcId="{9FCA930B-5615-4C2D-AECD-D956DD720FDF}" destId="{5713071E-B018-43E6-BBA5-6E05C09AFAC9}" srcOrd="0" destOrd="0" presId="urn:microsoft.com/office/officeart/2016/7/layout/BasicLinearProcessNumbered"/>
    <dgm:cxn modelId="{CB825BEA-9E54-4240-A378-A7FD7B466DE5}" srcId="{A91B8615-D871-4C24-B863-AFB102B07695}" destId="{F021AD6C-24A1-4086-AEE7-4A6C3A78B0B5}" srcOrd="0" destOrd="0" parTransId="{E8B1AABC-09F5-4245-845F-251E45ACDEBD}" sibTransId="{F97D0E1F-EED6-4A6A-9BD2-5DC990905006}"/>
    <dgm:cxn modelId="{D23889EA-D7F7-40B2-8D5B-D1F443B92903}" type="presOf" srcId="{F021AD6C-24A1-4086-AEE7-4A6C3A78B0B5}" destId="{7A68FD3A-7E97-4F70-88D5-6E7510B2AB97}" srcOrd="0" destOrd="0" presId="urn:microsoft.com/office/officeart/2016/7/layout/BasicLinearProcessNumbered"/>
    <dgm:cxn modelId="{F3242B36-0F26-4774-BE9C-878EC58481FB}" type="presParOf" srcId="{7DC0A80D-8093-4BE2-99B3-D7D0C4BA8CC2}" destId="{3C6DED8C-4C60-4646-AC1E-72EAC053B28E}" srcOrd="0" destOrd="0" presId="urn:microsoft.com/office/officeart/2016/7/layout/BasicLinearProcessNumbered"/>
    <dgm:cxn modelId="{D00C310F-EBD4-44FF-97D0-999D4AB6FAD7}" type="presParOf" srcId="{3C6DED8C-4C60-4646-AC1E-72EAC053B28E}" destId="{7A68FD3A-7E97-4F70-88D5-6E7510B2AB97}" srcOrd="0" destOrd="0" presId="urn:microsoft.com/office/officeart/2016/7/layout/BasicLinearProcessNumbered"/>
    <dgm:cxn modelId="{39A22EEC-1667-4DA9-9DC2-5D4672129DF9}" type="presParOf" srcId="{3C6DED8C-4C60-4646-AC1E-72EAC053B28E}" destId="{350D91D0-0B0B-4499-9081-8769D36E3E3E}" srcOrd="1" destOrd="0" presId="urn:microsoft.com/office/officeart/2016/7/layout/BasicLinearProcessNumbered"/>
    <dgm:cxn modelId="{5C8469A1-CA85-498E-820A-E4C366E2FCC6}" type="presParOf" srcId="{3C6DED8C-4C60-4646-AC1E-72EAC053B28E}" destId="{E24C079A-4A3B-4EA1-BD92-172C3CACF855}" srcOrd="2" destOrd="0" presId="urn:microsoft.com/office/officeart/2016/7/layout/BasicLinearProcessNumbered"/>
    <dgm:cxn modelId="{7E1B91C3-93B9-4811-84A2-DE1D11326633}" type="presParOf" srcId="{3C6DED8C-4C60-4646-AC1E-72EAC053B28E}" destId="{CE7FCF4B-CAE0-42B1-ADDD-40E0CC8E8F44}" srcOrd="3" destOrd="0" presId="urn:microsoft.com/office/officeart/2016/7/layout/BasicLinearProcessNumbered"/>
    <dgm:cxn modelId="{6F2D129B-AA0F-4B62-8216-5947C1029AB2}" type="presParOf" srcId="{7DC0A80D-8093-4BE2-99B3-D7D0C4BA8CC2}" destId="{03EBF155-2641-4346-ADAC-C344946F7E81}" srcOrd="1" destOrd="0" presId="urn:microsoft.com/office/officeart/2016/7/layout/BasicLinearProcessNumbered"/>
    <dgm:cxn modelId="{67A82F54-AC41-419E-A9ED-CB5546822D96}" type="presParOf" srcId="{7DC0A80D-8093-4BE2-99B3-D7D0C4BA8CC2}" destId="{1A5067A6-D681-495E-B8FE-CF8FAA60C59E}" srcOrd="2" destOrd="0" presId="urn:microsoft.com/office/officeart/2016/7/layout/BasicLinearProcessNumbered"/>
    <dgm:cxn modelId="{DBF8C885-2FF6-42D7-873B-915962C1F691}" type="presParOf" srcId="{1A5067A6-D681-495E-B8FE-CF8FAA60C59E}" destId="{5713071E-B018-43E6-BBA5-6E05C09AFAC9}" srcOrd="0" destOrd="0" presId="urn:microsoft.com/office/officeart/2016/7/layout/BasicLinearProcessNumbered"/>
    <dgm:cxn modelId="{687AAAFB-DFF0-4997-AEAB-B967643483D2}" type="presParOf" srcId="{1A5067A6-D681-495E-B8FE-CF8FAA60C59E}" destId="{488FE460-9F8D-47B1-BBAA-A060F639A2DA}" srcOrd="1" destOrd="0" presId="urn:microsoft.com/office/officeart/2016/7/layout/BasicLinearProcessNumbered"/>
    <dgm:cxn modelId="{B04F89B9-B891-4F18-9C70-CBA2901A09EC}" type="presParOf" srcId="{1A5067A6-D681-495E-B8FE-CF8FAA60C59E}" destId="{7FD0CE57-0F46-4D87-9DB2-FC0C3B3C9183}" srcOrd="2" destOrd="0" presId="urn:microsoft.com/office/officeart/2016/7/layout/BasicLinearProcessNumbered"/>
    <dgm:cxn modelId="{FB926D15-C155-4E16-B820-D1A72341CB71}" type="presParOf" srcId="{1A5067A6-D681-495E-B8FE-CF8FAA60C59E}" destId="{5230119D-32B8-4299-8B58-69D3A80D1B2E}" srcOrd="3" destOrd="0" presId="urn:microsoft.com/office/officeart/2016/7/layout/BasicLinearProcessNumbered"/>
    <dgm:cxn modelId="{06613E7E-FD61-4B16-A760-1A1FCE68F319}" type="presParOf" srcId="{7DC0A80D-8093-4BE2-99B3-D7D0C4BA8CC2}" destId="{083E3A86-1EFC-4836-BA61-A554667293EF}" srcOrd="3" destOrd="0" presId="urn:microsoft.com/office/officeart/2016/7/layout/BasicLinearProcessNumbered"/>
    <dgm:cxn modelId="{8CA95C1C-0D37-4F77-9F4E-1493AFCD723A}" type="presParOf" srcId="{7DC0A80D-8093-4BE2-99B3-D7D0C4BA8CC2}" destId="{7B59DE6B-A43F-4DC6-B952-3FA708EECCC8}" srcOrd="4" destOrd="0" presId="urn:microsoft.com/office/officeart/2016/7/layout/BasicLinearProcessNumbered"/>
    <dgm:cxn modelId="{F042C7E2-B54B-453C-BA66-FF706755F640}" type="presParOf" srcId="{7B59DE6B-A43F-4DC6-B952-3FA708EECCC8}" destId="{FF27E39A-CBC9-41AC-8A2C-BA4F7D6E5A2A}" srcOrd="0" destOrd="0" presId="urn:microsoft.com/office/officeart/2016/7/layout/BasicLinearProcessNumbered"/>
    <dgm:cxn modelId="{195B7F15-352A-4FC1-B109-D001B1635B8C}" type="presParOf" srcId="{7B59DE6B-A43F-4DC6-B952-3FA708EECCC8}" destId="{67F62E6C-B40B-498A-9E46-A616A8C8DBF3}" srcOrd="1" destOrd="0" presId="urn:microsoft.com/office/officeart/2016/7/layout/BasicLinearProcessNumbered"/>
    <dgm:cxn modelId="{A49DE916-4BD1-4FA0-8E8D-3C3486C89147}" type="presParOf" srcId="{7B59DE6B-A43F-4DC6-B952-3FA708EECCC8}" destId="{80A4E738-CCF1-40D5-8B5F-92F8E4D024A2}" srcOrd="2" destOrd="0" presId="urn:microsoft.com/office/officeart/2016/7/layout/BasicLinearProcessNumbered"/>
    <dgm:cxn modelId="{593BC9C2-DCCE-43A7-8BBF-FF1CBDA41202}" type="presParOf" srcId="{7B59DE6B-A43F-4DC6-B952-3FA708EECCC8}" destId="{1EEB46B5-62C0-4DDE-A36D-A180AD3716E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1B48F-5BC5-4D9C-86DA-8623FC1C0F1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CD81EF-2748-4FF1-9324-410F026F0B12}">
      <dgm:prSet/>
      <dgm:spPr/>
      <dgm:t>
        <a:bodyPr/>
        <a:lstStyle/>
        <a:p>
          <a:r>
            <a:rPr lang="en-US"/>
            <a:t>What is something new that you learned about Dia de los Muertos?</a:t>
          </a:r>
        </a:p>
      </dgm:t>
    </dgm:pt>
    <dgm:pt modelId="{CD708828-D70F-4E2D-89ED-BA2230606481}" type="parTrans" cxnId="{0B6FFA34-0F3F-4882-B9B9-1CBE98E8D851}">
      <dgm:prSet/>
      <dgm:spPr/>
      <dgm:t>
        <a:bodyPr/>
        <a:lstStyle/>
        <a:p>
          <a:endParaRPr lang="en-US"/>
        </a:p>
      </dgm:t>
    </dgm:pt>
    <dgm:pt modelId="{60D6CB5B-35B2-40BD-8527-7125C4A97EA7}" type="sibTrans" cxnId="{0B6FFA34-0F3F-4882-B9B9-1CBE98E8D851}">
      <dgm:prSet/>
      <dgm:spPr/>
      <dgm:t>
        <a:bodyPr/>
        <a:lstStyle/>
        <a:p>
          <a:endParaRPr lang="en-US"/>
        </a:p>
      </dgm:t>
    </dgm:pt>
    <dgm:pt modelId="{DD559BBB-CFD4-48DE-AE2F-D4832295DDE1}">
      <dgm:prSet/>
      <dgm:spPr/>
      <dgm:t>
        <a:bodyPr/>
        <a:lstStyle/>
        <a:p>
          <a:r>
            <a:rPr lang="en-US"/>
            <a:t>What is something that you liked about Dia de los Muertos?</a:t>
          </a:r>
        </a:p>
      </dgm:t>
    </dgm:pt>
    <dgm:pt modelId="{E2FD42A6-5CE6-4C2A-B6BE-127611546B3D}" type="parTrans" cxnId="{B184B025-F4B0-419D-BBF3-A239583F9F13}">
      <dgm:prSet/>
      <dgm:spPr/>
      <dgm:t>
        <a:bodyPr/>
        <a:lstStyle/>
        <a:p>
          <a:endParaRPr lang="en-US"/>
        </a:p>
      </dgm:t>
    </dgm:pt>
    <dgm:pt modelId="{118495C7-DCFB-417C-974E-8DD6A1FE6FF4}" type="sibTrans" cxnId="{B184B025-F4B0-419D-BBF3-A239583F9F13}">
      <dgm:prSet/>
      <dgm:spPr/>
      <dgm:t>
        <a:bodyPr/>
        <a:lstStyle/>
        <a:p>
          <a:endParaRPr lang="en-US"/>
        </a:p>
      </dgm:t>
    </dgm:pt>
    <dgm:pt modelId="{6E58810D-F6BE-4646-9429-F5931D1B9C98}" type="pres">
      <dgm:prSet presAssocID="{2901B48F-5BC5-4D9C-86DA-8623FC1C0F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9E197B-DDCB-4423-A4EC-12FFC6B01952}" type="pres">
      <dgm:prSet presAssocID="{E8CD81EF-2748-4FF1-9324-410F026F0B12}" presName="hierRoot1" presStyleCnt="0"/>
      <dgm:spPr/>
    </dgm:pt>
    <dgm:pt modelId="{16BBA788-4B6E-4D20-88C4-FACBC658F50E}" type="pres">
      <dgm:prSet presAssocID="{E8CD81EF-2748-4FF1-9324-410F026F0B12}" presName="composite" presStyleCnt="0"/>
      <dgm:spPr/>
    </dgm:pt>
    <dgm:pt modelId="{E5AF3CF6-1764-4417-9125-96422351420B}" type="pres">
      <dgm:prSet presAssocID="{E8CD81EF-2748-4FF1-9324-410F026F0B12}" presName="background" presStyleLbl="node0" presStyleIdx="0" presStyleCnt="2"/>
      <dgm:spPr/>
    </dgm:pt>
    <dgm:pt modelId="{51BFCADF-5AA3-4B20-8358-985D0EA66B37}" type="pres">
      <dgm:prSet presAssocID="{E8CD81EF-2748-4FF1-9324-410F026F0B12}" presName="text" presStyleLbl="fgAcc0" presStyleIdx="0" presStyleCnt="2">
        <dgm:presLayoutVars>
          <dgm:chPref val="3"/>
        </dgm:presLayoutVars>
      </dgm:prSet>
      <dgm:spPr/>
    </dgm:pt>
    <dgm:pt modelId="{1F2991F5-ABF7-490C-831F-825C49F2C485}" type="pres">
      <dgm:prSet presAssocID="{E8CD81EF-2748-4FF1-9324-410F026F0B12}" presName="hierChild2" presStyleCnt="0"/>
      <dgm:spPr/>
    </dgm:pt>
    <dgm:pt modelId="{5DCC8A30-2365-4772-B6C6-C61898D32A85}" type="pres">
      <dgm:prSet presAssocID="{DD559BBB-CFD4-48DE-AE2F-D4832295DDE1}" presName="hierRoot1" presStyleCnt="0"/>
      <dgm:spPr/>
    </dgm:pt>
    <dgm:pt modelId="{43091171-C8B7-4263-9282-0F56CEBBA667}" type="pres">
      <dgm:prSet presAssocID="{DD559BBB-CFD4-48DE-AE2F-D4832295DDE1}" presName="composite" presStyleCnt="0"/>
      <dgm:spPr/>
    </dgm:pt>
    <dgm:pt modelId="{BFBF642A-78AB-4177-A4A5-DAA2D8ACC8ED}" type="pres">
      <dgm:prSet presAssocID="{DD559BBB-CFD4-48DE-AE2F-D4832295DDE1}" presName="background" presStyleLbl="node0" presStyleIdx="1" presStyleCnt="2"/>
      <dgm:spPr/>
    </dgm:pt>
    <dgm:pt modelId="{EC3F10C0-9ACE-4F23-987B-702E706CB426}" type="pres">
      <dgm:prSet presAssocID="{DD559BBB-CFD4-48DE-AE2F-D4832295DDE1}" presName="text" presStyleLbl="fgAcc0" presStyleIdx="1" presStyleCnt="2">
        <dgm:presLayoutVars>
          <dgm:chPref val="3"/>
        </dgm:presLayoutVars>
      </dgm:prSet>
      <dgm:spPr/>
    </dgm:pt>
    <dgm:pt modelId="{775970AA-EF20-4D15-AC36-073F9569922E}" type="pres">
      <dgm:prSet presAssocID="{DD559BBB-CFD4-48DE-AE2F-D4832295DDE1}" presName="hierChild2" presStyleCnt="0"/>
      <dgm:spPr/>
    </dgm:pt>
  </dgm:ptLst>
  <dgm:cxnLst>
    <dgm:cxn modelId="{DA46ED22-A7A6-49C3-B07E-E8F79753D66F}" type="presOf" srcId="{DD559BBB-CFD4-48DE-AE2F-D4832295DDE1}" destId="{EC3F10C0-9ACE-4F23-987B-702E706CB426}" srcOrd="0" destOrd="0" presId="urn:microsoft.com/office/officeart/2005/8/layout/hierarchy1"/>
    <dgm:cxn modelId="{B184B025-F4B0-419D-BBF3-A239583F9F13}" srcId="{2901B48F-5BC5-4D9C-86DA-8623FC1C0F18}" destId="{DD559BBB-CFD4-48DE-AE2F-D4832295DDE1}" srcOrd="1" destOrd="0" parTransId="{E2FD42A6-5CE6-4C2A-B6BE-127611546B3D}" sibTransId="{118495C7-DCFB-417C-974E-8DD6A1FE6FF4}"/>
    <dgm:cxn modelId="{3D5B9028-FF9A-443D-8EDF-82FA9541C6F5}" type="presOf" srcId="{E8CD81EF-2748-4FF1-9324-410F026F0B12}" destId="{51BFCADF-5AA3-4B20-8358-985D0EA66B37}" srcOrd="0" destOrd="0" presId="urn:microsoft.com/office/officeart/2005/8/layout/hierarchy1"/>
    <dgm:cxn modelId="{0B6FFA34-0F3F-4882-B9B9-1CBE98E8D851}" srcId="{2901B48F-5BC5-4D9C-86DA-8623FC1C0F18}" destId="{E8CD81EF-2748-4FF1-9324-410F026F0B12}" srcOrd="0" destOrd="0" parTransId="{CD708828-D70F-4E2D-89ED-BA2230606481}" sibTransId="{60D6CB5B-35B2-40BD-8527-7125C4A97EA7}"/>
    <dgm:cxn modelId="{E8A57896-B083-4B45-B77C-E4FF9CA07288}" type="presOf" srcId="{2901B48F-5BC5-4D9C-86DA-8623FC1C0F18}" destId="{6E58810D-F6BE-4646-9429-F5931D1B9C98}" srcOrd="0" destOrd="0" presId="urn:microsoft.com/office/officeart/2005/8/layout/hierarchy1"/>
    <dgm:cxn modelId="{0C2D1E58-BC1A-4511-9A98-5E6E8F566885}" type="presParOf" srcId="{6E58810D-F6BE-4646-9429-F5931D1B9C98}" destId="{2F9E197B-DDCB-4423-A4EC-12FFC6B01952}" srcOrd="0" destOrd="0" presId="urn:microsoft.com/office/officeart/2005/8/layout/hierarchy1"/>
    <dgm:cxn modelId="{4E2A5F6A-D574-4C88-87E8-9CAC573062FA}" type="presParOf" srcId="{2F9E197B-DDCB-4423-A4EC-12FFC6B01952}" destId="{16BBA788-4B6E-4D20-88C4-FACBC658F50E}" srcOrd="0" destOrd="0" presId="urn:microsoft.com/office/officeart/2005/8/layout/hierarchy1"/>
    <dgm:cxn modelId="{945A73FE-2488-42AD-917B-CF44CCAC32EC}" type="presParOf" srcId="{16BBA788-4B6E-4D20-88C4-FACBC658F50E}" destId="{E5AF3CF6-1764-4417-9125-96422351420B}" srcOrd="0" destOrd="0" presId="urn:microsoft.com/office/officeart/2005/8/layout/hierarchy1"/>
    <dgm:cxn modelId="{1E493055-E326-4D36-874E-4D871E0FDC7A}" type="presParOf" srcId="{16BBA788-4B6E-4D20-88C4-FACBC658F50E}" destId="{51BFCADF-5AA3-4B20-8358-985D0EA66B37}" srcOrd="1" destOrd="0" presId="urn:microsoft.com/office/officeart/2005/8/layout/hierarchy1"/>
    <dgm:cxn modelId="{2F4D5F3F-4B18-48A8-A24E-0EBE23BDADFE}" type="presParOf" srcId="{2F9E197B-DDCB-4423-A4EC-12FFC6B01952}" destId="{1F2991F5-ABF7-490C-831F-825C49F2C485}" srcOrd="1" destOrd="0" presId="urn:microsoft.com/office/officeart/2005/8/layout/hierarchy1"/>
    <dgm:cxn modelId="{E546A027-2D1F-49B5-A18E-485E56DBC0CE}" type="presParOf" srcId="{6E58810D-F6BE-4646-9429-F5931D1B9C98}" destId="{5DCC8A30-2365-4772-B6C6-C61898D32A85}" srcOrd="1" destOrd="0" presId="urn:microsoft.com/office/officeart/2005/8/layout/hierarchy1"/>
    <dgm:cxn modelId="{39068EC2-B4B4-472D-8A4D-43BDA822CBFB}" type="presParOf" srcId="{5DCC8A30-2365-4772-B6C6-C61898D32A85}" destId="{43091171-C8B7-4263-9282-0F56CEBBA667}" srcOrd="0" destOrd="0" presId="urn:microsoft.com/office/officeart/2005/8/layout/hierarchy1"/>
    <dgm:cxn modelId="{0D350F8C-C51B-4868-8C7F-607B85ABDED7}" type="presParOf" srcId="{43091171-C8B7-4263-9282-0F56CEBBA667}" destId="{BFBF642A-78AB-4177-A4A5-DAA2D8ACC8ED}" srcOrd="0" destOrd="0" presId="urn:microsoft.com/office/officeart/2005/8/layout/hierarchy1"/>
    <dgm:cxn modelId="{891972B6-2450-4854-89B1-60DE29F9E3CF}" type="presParOf" srcId="{43091171-C8B7-4263-9282-0F56CEBBA667}" destId="{EC3F10C0-9ACE-4F23-987B-702E706CB426}" srcOrd="1" destOrd="0" presId="urn:microsoft.com/office/officeart/2005/8/layout/hierarchy1"/>
    <dgm:cxn modelId="{B2F64CD7-9731-4B5B-A5E9-FA50D70FCDAE}" type="presParOf" srcId="{5DCC8A30-2365-4772-B6C6-C61898D32A85}" destId="{775970AA-EF20-4D15-AC36-073F956992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8FD3A-7E97-4F70-88D5-6E7510B2AB97}">
      <dsp:nvSpPr>
        <dsp:cNvPr id="0" name=""/>
        <dsp:cNvSpPr/>
      </dsp:nvSpPr>
      <dsp:spPr>
        <a:xfrm>
          <a:off x="0" y="0"/>
          <a:ext cx="3411209" cy="34789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about </a:t>
          </a:r>
          <a:r>
            <a:rPr lang="en-US" sz="2600" kern="1200" dirty="0" err="1"/>
            <a:t>Dia</a:t>
          </a:r>
          <a:r>
            <a:rPr lang="en-US" sz="2600" kern="1200" dirty="0"/>
            <a:t> de </a:t>
          </a:r>
          <a:r>
            <a:rPr lang="en-US" sz="2600" kern="1200" dirty="0" err="1"/>
            <a:t>los</a:t>
          </a:r>
          <a:r>
            <a:rPr lang="en-US" sz="2600" kern="1200" dirty="0"/>
            <a:t> Muertos</a:t>
          </a:r>
        </a:p>
      </dsp:txBody>
      <dsp:txXfrm>
        <a:off x="0" y="1321997"/>
        <a:ext cx="3411209" cy="2087364"/>
      </dsp:txXfrm>
    </dsp:sp>
    <dsp:sp modelId="{350D91D0-0B0B-4499-9081-8769D36E3E3E}">
      <dsp:nvSpPr>
        <dsp:cNvPr id="0" name=""/>
        <dsp:cNvSpPr/>
      </dsp:nvSpPr>
      <dsp:spPr>
        <a:xfrm>
          <a:off x="1183763" y="347893"/>
          <a:ext cx="1043682" cy="1043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36607" y="500737"/>
        <a:ext cx="737994" cy="737994"/>
      </dsp:txXfrm>
    </dsp:sp>
    <dsp:sp modelId="{E24C079A-4A3B-4EA1-BD92-172C3CACF855}">
      <dsp:nvSpPr>
        <dsp:cNvPr id="0" name=""/>
        <dsp:cNvSpPr/>
      </dsp:nvSpPr>
      <dsp:spPr>
        <a:xfrm>
          <a:off x="0" y="3478868"/>
          <a:ext cx="3411209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3071E-B018-43E6-BBA5-6E05C09AFAC9}">
      <dsp:nvSpPr>
        <dsp:cNvPr id="0" name=""/>
        <dsp:cNvSpPr/>
      </dsp:nvSpPr>
      <dsp:spPr>
        <a:xfrm>
          <a:off x="3752329" y="0"/>
          <a:ext cx="3411209" cy="34789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Discuss the importance of the holiday</a:t>
          </a:r>
        </a:p>
      </dsp:txBody>
      <dsp:txXfrm>
        <a:off x="3752329" y="1321997"/>
        <a:ext cx="3411209" cy="2087364"/>
      </dsp:txXfrm>
    </dsp:sp>
    <dsp:sp modelId="{488FE460-9F8D-47B1-BBAA-A060F639A2DA}">
      <dsp:nvSpPr>
        <dsp:cNvPr id="0" name=""/>
        <dsp:cNvSpPr/>
      </dsp:nvSpPr>
      <dsp:spPr>
        <a:xfrm>
          <a:off x="4936093" y="347893"/>
          <a:ext cx="1043682" cy="10436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88937" y="500737"/>
        <a:ext cx="737994" cy="737994"/>
      </dsp:txXfrm>
    </dsp:sp>
    <dsp:sp modelId="{7FD0CE57-0F46-4D87-9DB2-FC0C3B3C9183}">
      <dsp:nvSpPr>
        <dsp:cNvPr id="0" name=""/>
        <dsp:cNvSpPr/>
      </dsp:nvSpPr>
      <dsp:spPr>
        <a:xfrm>
          <a:off x="3752329" y="3478868"/>
          <a:ext cx="3411209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7E39A-CBC9-41AC-8A2C-BA4F7D6E5A2A}">
      <dsp:nvSpPr>
        <dsp:cNvPr id="0" name=""/>
        <dsp:cNvSpPr/>
      </dsp:nvSpPr>
      <dsp:spPr>
        <a:xfrm>
          <a:off x="7504659" y="0"/>
          <a:ext cx="3411209" cy="34789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951" tIns="330200" rIns="2659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Identify cultural traditions that are important to us</a:t>
          </a:r>
        </a:p>
      </dsp:txBody>
      <dsp:txXfrm>
        <a:off x="7504659" y="1321997"/>
        <a:ext cx="3411209" cy="2087364"/>
      </dsp:txXfrm>
    </dsp:sp>
    <dsp:sp modelId="{67F62E6C-B40B-498A-9E46-A616A8C8DBF3}">
      <dsp:nvSpPr>
        <dsp:cNvPr id="0" name=""/>
        <dsp:cNvSpPr/>
      </dsp:nvSpPr>
      <dsp:spPr>
        <a:xfrm>
          <a:off x="8688423" y="347893"/>
          <a:ext cx="1043682" cy="10436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70" tIns="12700" rIns="8137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841267" y="500737"/>
        <a:ext cx="737994" cy="737994"/>
      </dsp:txXfrm>
    </dsp:sp>
    <dsp:sp modelId="{80A4E738-CCF1-40D5-8B5F-92F8E4D024A2}">
      <dsp:nvSpPr>
        <dsp:cNvPr id="0" name=""/>
        <dsp:cNvSpPr/>
      </dsp:nvSpPr>
      <dsp:spPr>
        <a:xfrm>
          <a:off x="7504659" y="3478868"/>
          <a:ext cx="3411209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F3CF6-1764-4417-9125-96422351420B}">
      <dsp:nvSpPr>
        <dsp:cNvPr id="0" name=""/>
        <dsp:cNvSpPr/>
      </dsp:nvSpPr>
      <dsp:spPr>
        <a:xfrm>
          <a:off x="133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FCADF-5AA3-4B20-8358-985D0EA66B37}">
      <dsp:nvSpPr>
        <dsp:cNvPr id="0" name=""/>
        <dsp:cNvSpPr/>
      </dsp:nvSpPr>
      <dsp:spPr>
        <a:xfrm>
          <a:off x="521008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What is something new that you learned about Dia de los Muertos?</a:t>
          </a:r>
        </a:p>
      </dsp:txBody>
      <dsp:txXfrm>
        <a:off x="607995" y="588328"/>
        <a:ext cx="4503113" cy="2795976"/>
      </dsp:txXfrm>
    </dsp:sp>
    <dsp:sp modelId="{BFBF642A-78AB-4177-A4A5-DAA2D8ACC8ED}">
      <dsp:nvSpPr>
        <dsp:cNvPr id="0" name=""/>
        <dsp:cNvSpPr/>
      </dsp:nvSpPr>
      <dsp:spPr>
        <a:xfrm>
          <a:off x="571777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F10C0-9ACE-4F23-987B-702E706CB426}">
      <dsp:nvSpPr>
        <dsp:cNvPr id="0" name=""/>
        <dsp:cNvSpPr/>
      </dsp:nvSpPr>
      <dsp:spPr>
        <a:xfrm>
          <a:off x="6237449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What is something that you liked about Dia de los Muertos?</a:t>
          </a:r>
        </a:p>
      </dsp:txBody>
      <dsp:txXfrm>
        <a:off x="6324436" y="588328"/>
        <a:ext cx="4503113" cy="2795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5T22:56:2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00:35:19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6T15:41:53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F34AB-CCB2-444E-AA9F-F9FC8A4DB70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9967-F60F-439D-BA03-F5CB6F59C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HrhH9k-P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the video for the students (5:16)</a:t>
            </a:r>
          </a:p>
          <a:p>
            <a:r>
              <a:rPr lang="en-US" dirty="0">
                <a:hlinkClick r:id="rId3"/>
              </a:rPr>
              <a:t>Mexican Day of the Dead – YouTube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9967-F60F-439D-BA03-F5CB6F59CD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please scan the QR code or click the following link to take a brief survey: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C9967-F60F-439D-BA03-F5CB6F59CD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2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3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9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1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5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7" r:id="rId5"/>
    <p:sldLayoutId id="2147483741" r:id="rId6"/>
    <p:sldLayoutId id="2147483742" r:id="rId7"/>
    <p:sldLayoutId id="2147483743" r:id="rId8"/>
    <p:sldLayoutId id="2147483746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FHrhH9k-PY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build a Día de Muertos altar - Los Angeles Times">
            <a:extLst>
              <a:ext uri="{FF2B5EF4-FFF2-40B4-BE49-F238E27FC236}">
                <a16:creationId xmlns:a16="http://schemas.microsoft.com/office/drawing/2014/main" id="{9DFED84E-25B5-038C-AEE7-FACFA9851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r="-1" b="14498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0">
                <a:cs typeface="Calibri Light"/>
              </a:rPr>
              <a:t>Dia de los Muertos</a:t>
            </a:r>
            <a:br>
              <a:rPr lang="en-US" sz="10000">
                <a:cs typeface="Calibri Light"/>
              </a:rPr>
            </a:br>
            <a:r>
              <a:rPr lang="en-US" sz="10000">
                <a:cs typeface="Calibri Light"/>
              </a:rPr>
              <a:t>October 31 – November 2</a:t>
            </a:r>
            <a:endParaRPr lang="en-US" sz="10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/>
              <a:t>Student Health &amp; Human Services</a:t>
            </a:r>
          </a:p>
          <a:p>
            <a:pPr algn="ctr">
              <a:lnSpc>
                <a:spcPct val="100000"/>
              </a:lnSpc>
            </a:pPr>
            <a:r>
              <a:rPr lang="en-US" sz="3200" b="1" dirty="0"/>
              <a:t>Office of Human Relations, Diversity &amp; Equity</a:t>
            </a:r>
          </a:p>
          <a:p>
            <a:pPr algn="ctr">
              <a:lnSpc>
                <a:spcPct val="100000"/>
              </a:lnSpc>
            </a:pPr>
            <a:r>
              <a:rPr lang="en-US" sz="3200" b="1" dirty="0"/>
              <a:t>June 2022</a:t>
            </a:r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C7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1870C-8B26-4264-8E82-891AD0DC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Check out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1F414-9245-43E5-B25B-52795DBA8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If you could add something to </a:t>
            </a:r>
            <a:r>
              <a:rPr lang="en-US" b="1" dirty="0" err="1">
                <a:solidFill>
                  <a:schemeClr val="bg1"/>
                </a:solidFill>
              </a:rPr>
              <a:t>Dia</a:t>
            </a:r>
            <a:r>
              <a:rPr lang="en-US" b="1" dirty="0">
                <a:solidFill>
                  <a:schemeClr val="bg1"/>
                </a:solidFill>
              </a:rPr>
              <a:t> de los Muertos, what would it be and why? (</a:t>
            </a:r>
            <a:r>
              <a:rPr lang="en-US" b="1" dirty="0" err="1">
                <a:solidFill>
                  <a:schemeClr val="bg1"/>
                </a:solidFill>
              </a:rPr>
              <a:t>eg.</a:t>
            </a:r>
            <a:r>
              <a:rPr lang="en-US" b="1" dirty="0">
                <a:solidFill>
                  <a:schemeClr val="bg1"/>
                </a:solidFill>
              </a:rPr>
              <a:t> Certain songs, food, art, etc.)</a:t>
            </a:r>
          </a:p>
        </p:txBody>
      </p:sp>
      <p:pic>
        <p:nvPicPr>
          <p:cNvPr id="4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7DD6E50C-E6D1-446A-BB87-9AA0EFAF2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1" r="9750" b="1"/>
          <a:stretch/>
        </p:blipFill>
        <p:spPr>
          <a:xfrm>
            <a:off x="20" y="10"/>
            <a:ext cx="4053550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494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F3175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EB85F-EAD0-4E1E-9E9D-78716454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Teacher Survey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7E5B8BFC-2FA5-1418-7C9D-5F82FED2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64" y="1456797"/>
            <a:ext cx="3732835" cy="373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6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412A842-B9E7-4C3C-B662-F4D51B2DA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C5032A8-28E7-4286-A04C-60ED3D7C1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7231" y="0"/>
            <a:ext cx="4454769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41305-7A3B-45BA-9C68-A1D810B5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975" y="1416327"/>
            <a:ext cx="4327280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br>
              <a:rPr lang="en-US" sz="2600" dirty="0"/>
            </a:br>
            <a:br>
              <a:rPr lang="en-US" sz="2600" dirty="0"/>
            </a:br>
            <a:r>
              <a:rPr lang="en-US" sz="4400" dirty="0">
                <a:solidFill>
                  <a:schemeClr val="bg1"/>
                </a:solidFill>
              </a:rPr>
              <a:t>Office of Human Relations, Diversity &amp; Equity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achieve.lausd.net/human-relations</a:t>
            </a:r>
            <a:br>
              <a:rPr lang="en-US" sz="2600" dirty="0">
                <a:solidFill>
                  <a:schemeClr val="bg1"/>
                </a:solidFill>
              </a:rPr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9556E-6A34-9E72-CBDE-E147F767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08" y="0"/>
            <a:ext cx="6199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0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D2C84-14A7-421C-8C20-8B2F9954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/>
              <a:t>Check in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8331C-4F0B-42D3-8ABE-1128B7BC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8114" y="1232452"/>
            <a:ext cx="3200400" cy="38509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If you could be anywhere else in the world right now, where would you be?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27432"/>
          </a:xfrm>
          <a:custGeom>
            <a:avLst/>
            <a:gdLst>
              <a:gd name="connsiteX0" fmla="*/ 0 w 6281928"/>
              <a:gd name="connsiteY0" fmla="*/ 0 h 27432"/>
              <a:gd name="connsiteX1" fmla="*/ 572353 w 6281928"/>
              <a:gd name="connsiteY1" fmla="*/ 0 h 27432"/>
              <a:gd name="connsiteX2" fmla="*/ 1207526 w 6281928"/>
              <a:gd name="connsiteY2" fmla="*/ 0 h 27432"/>
              <a:gd name="connsiteX3" fmla="*/ 1779880 w 6281928"/>
              <a:gd name="connsiteY3" fmla="*/ 0 h 27432"/>
              <a:gd name="connsiteX4" fmla="*/ 2540691 w 6281928"/>
              <a:gd name="connsiteY4" fmla="*/ 0 h 27432"/>
              <a:gd name="connsiteX5" fmla="*/ 3238683 w 6281928"/>
              <a:gd name="connsiteY5" fmla="*/ 0 h 27432"/>
              <a:gd name="connsiteX6" fmla="*/ 3936675 w 6281928"/>
              <a:gd name="connsiteY6" fmla="*/ 0 h 27432"/>
              <a:gd name="connsiteX7" fmla="*/ 4760305 w 6281928"/>
              <a:gd name="connsiteY7" fmla="*/ 0 h 27432"/>
              <a:gd name="connsiteX8" fmla="*/ 5521117 w 6281928"/>
              <a:gd name="connsiteY8" fmla="*/ 0 h 27432"/>
              <a:gd name="connsiteX9" fmla="*/ 6281928 w 6281928"/>
              <a:gd name="connsiteY9" fmla="*/ 0 h 27432"/>
              <a:gd name="connsiteX10" fmla="*/ 6281928 w 6281928"/>
              <a:gd name="connsiteY10" fmla="*/ 27432 h 27432"/>
              <a:gd name="connsiteX11" fmla="*/ 5772394 w 6281928"/>
              <a:gd name="connsiteY11" fmla="*/ 27432 h 27432"/>
              <a:gd name="connsiteX12" fmla="*/ 5200040 w 6281928"/>
              <a:gd name="connsiteY12" fmla="*/ 27432 h 27432"/>
              <a:gd name="connsiteX13" fmla="*/ 4439229 w 6281928"/>
              <a:gd name="connsiteY13" fmla="*/ 27432 h 27432"/>
              <a:gd name="connsiteX14" fmla="*/ 3615599 w 6281928"/>
              <a:gd name="connsiteY14" fmla="*/ 27432 h 27432"/>
              <a:gd name="connsiteX15" fmla="*/ 2980426 w 6281928"/>
              <a:gd name="connsiteY15" fmla="*/ 27432 h 27432"/>
              <a:gd name="connsiteX16" fmla="*/ 2156795 w 6281928"/>
              <a:gd name="connsiteY16" fmla="*/ 27432 h 27432"/>
              <a:gd name="connsiteX17" fmla="*/ 1584442 w 6281928"/>
              <a:gd name="connsiteY17" fmla="*/ 27432 h 27432"/>
              <a:gd name="connsiteX18" fmla="*/ 1074908 w 6281928"/>
              <a:gd name="connsiteY18" fmla="*/ 27432 h 27432"/>
              <a:gd name="connsiteX19" fmla="*/ 0 w 6281928"/>
              <a:gd name="connsiteY19" fmla="*/ 27432 h 27432"/>
              <a:gd name="connsiteX20" fmla="*/ 0 w 6281928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27432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764" y="13055"/>
                  <a:pt x="6281755" y="18641"/>
                  <a:pt x="6281928" y="27432"/>
                </a:cubicBezTo>
                <a:cubicBezTo>
                  <a:pt x="6078981" y="17572"/>
                  <a:pt x="5961061" y="11434"/>
                  <a:pt x="5772394" y="27432"/>
                </a:cubicBezTo>
                <a:cubicBezTo>
                  <a:pt x="5583727" y="43430"/>
                  <a:pt x="5329968" y="33352"/>
                  <a:pt x="5200040" y="27432"/>
                </a:cubicBezTo>
                <a:cubicBezTo>
                  <a:pt x="5070112" y="21512"/>
                  <a:pt x="4793288" y="30214"/>
                  <a:pt x="4439229" y="27432"/>
                </a:cubicBezTo>
                <a:cubicBezTo>
                  <a:pt x="4085170" y="24650"/>
                  <a:pt x="3813765" y="-7322"/>
                  <a:pt x="3615599" y="27432"/>
                </a:cubicBezTo>
                <a:cubicBezTo>
                  <a:pt x="3417433" y="62186"/>
                  <a:pt x="3133643" y="29871"/>
                  <a:pt x="2980426" y="27432"/>
                </a:cubicBezTo>
                <a:cubicBezTo>
                  <a:pt x="2827209" y="24993"/>
                  <a:pt x="2380685" y="60994"/>
                  <a:pt x="2156795" y="27432"/>
                </a:cubicBezTo>
                <a:cubicBezTo>
                  <a:pt x="1932905" y="-6130"/>
                  <a:pt x="1716744" y="7746"/>
                  <a:pt x="1584442" y="27432"/>
                </a:cubicBezTo>
                <a:cubicBezTo>
                  <a:pt x="1452140" y="47118"/>
                  <a:pt x="1280887" y="21894"/>
                  <a:pt x="1074908" y="27432"/>
                </a:cubicBezTo>
                <a:cubicBezTo>
                  <a:pt x="868929" y="32970"/>
                  <a:pt x="318124" y="-8734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6281928" h="27432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725" y="11634"/>
                  <a:pt x="6283131" y="16994"/>
                  <a:pt x="6281928" y="27432"/>
                </a:cubicBezTo>
                <a:cubicBezTo>
                  <a:pt x="6036108" y="24483"/>
                  <a:pt x="5743611" y="19559"/>
                  <a:pt x="5583936" y="27432"/>
                </a:cubicBezTo>
                <a:cubicBezTo>
                  <a:pt x="5424261" y="35305"/>
                  <a:pt x="5250533" y="8965"/>
                  <a:pt x="4948763" y="27432"/>
                </a:cubicBezTo>
                <a:cubicBezTo>
                  <a:pt x="4646993" y="45899"/>
                  <a:pt x="4354673" y="16709"/>
                  <a:pt x="4125133" y="27432"/>
                </a:cubicBezTo>
                <a:cubicBezTo>
                  <a:pt x="3895593" y="38156"/>
                  <a:pt x="3570246" y="38353"/>
                  <a:pt x="3301502" y="27432"/>
                </a:cubicBezTo>
                <a:cubicBezTo>
                  <a:pt x="3032758" y="16511"/>
                  <a:pt x="2955340" y="21049"/>
                  <a:pt x="2729149" y="27432"/>
                </a:cubicBezTo>
                <a:cubicBezTo>
                  <a:pt x="2502958" y="33815"/>
                  <a:pt x="2269423" y="12286"/>
                  <a:pt x="2031157" y="27432"/>
                </a:cubicBezTo>
                <a:cubicBezTo>
                  <a:pt x="1792891" y="42578"/>
                  <a:pt x="1484731" y="31266"/>
                  <a:pt x="1207526" y="27432"/>
                </a:cubicBezTo>
                <a:cubicBezTo>
                  <a:pt x="930321" y="23598"/>
                  <a:pt x="560231" y="-24258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4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6F58A-6A36-4188-9E05-E0F3E6A0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objectives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A786F84-0414-4FF2-A3DC-80CDE52A9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020139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61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4EDF5-9A4E-436E-BD15-C7FD1742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74403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/>
              <a:t>What is dia de los muertos?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0FF94"/>
          </a:solidFill>
          <a:ln w="38100" cap="rnd">
            <a:solidFill>
              <a:srgbClr val="D0FF9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C3223-2429-4463-BD4C-9FEC1ECB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516124"/>
            <a:ext cx="6251110" cy="40791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a Mexican holiday celebrated throughout Mexico, in particular the Central and South regions, and by people of Mexican heritage elsewhere. </a:t>
            </a:r>
          </a:p>
          <a:p>
            <a:pPr>
              <a:lnSpc>
                <a:spcPct val="100000"/>
              </a:lnSpc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October 31 –November 2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 involves family and friends gathering to pray for and remember friends and family members who have died. </a:t>
            </a:r>
            <a:endParaRPr lang="en-US" sz="2400" dirty="0"/>
          </a:p>
        </p:txBody>
      </p:sp>
      <p:pic>
        <p:nvPicPr>
          <p:cNvPr id="4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0EE673B2-85AA-4C5B-BF46-24125F7A7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2" r="9239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676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DA283-D6F3-42C9-BBED-FDDC0A3A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010"/>
            <a:ext cx="4584921" cy="1949815"/>
          </a:xfrm>
        </p:spPr>
        <p:txBody>
          <a:bodyPr anchor="b">
            <a:normAutofit/>
          </a:bodyPr>
          <a:lstStyle/>
          <a:p>
            <a:r>
              <a:rPr lang="en-US" sz="6000"/>
              <a:t>Why is the holiday important?</a:t>
            </a: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FD4FC0-43F4-4BD3-8B27-2872BCA33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5" r="14717" b="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A1E64E"/>
          </a:solidFill>
          <a:ln w="38100" cap="rnd">
            <a:solidFill>
              <a:srgbClr val="A1E64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56876-1D5E-4F83-9075-ECDC269F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3033827"/>
            <a:ext cx="4584921" cy="3021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 Mexican culture, death is viewed as a natural part of the human cycle. </a:t>
            </a:r>
          </a:p>
          <a:p>
            <a:r>
              <a:rPr lang="en-US" dirty="0">
                <a:ea typeface="+mn-lt"/>
                <a:cs typeface="+mn-lt"/>
              </a:rPr>
              <a:t>Mexicans view it not as a day of sadness but as a day of celebration because their loved ones awaken and celebrate with 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3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bunch of items that are on display&#10;&#10;Description automatically generated">
            <a:extLst>
              <a:ext uri="{FF2B5EF4-FFF2-40B4-BE49-F238E27FC236}">
                <a16:creationId xmlns:a16="http://schemas.microsoft.com/office/drawing/2014/main" id="{D73F72E5-F592-43EA-965F-CF4B9627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5" r="22438" b="1"/>
          <a:stretch/>
        </p:blipFill>
        <p:spPr>
          <a:xfrm>
            <a:off x="764988" y="1678094"/>
            <a:ext cx="3368969" cy="35018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E79614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D7D64-762A-470E-BA4A-CDCAAC63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638089"/>
            <a:ext cx="5337270" cy="1476801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important parts of the day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E79614"/>
          </a:solidFill>
          <a:ln w="38100" cap="rnd">
            <a:solidFill>
              <a:srgbClr val="E796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A22DB-0441-439E-89B3-4B78CAD3E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664886"/>
            <a:ext cx="5899246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Ofrenda</a:t>
            </a:r>
            <a:r>
              <a:rPr lang="en-US" b="1" dirty="0"/>
              <a:t>: altar created for the person who is being celebrated</a:t>
            </a:r>
          </a:p>
          <a:p>
            <a:r>
              <a:rPr lang="en-US" b="1" dirty="0"/>
              <a:t>Aztec marigolds: flowers used to decorate the </a:t>
            </a:r>
            <a:r>
              <a:rPr lang="en-US" b="1" dirty="0" err="1"/>
              <a:t>ofrendas</a:t>
            </a:r>
            <a:endParaRPr lang="en-US" b="1" dirty="0"/>
          </a:p>
          <a:p>
            <a:r>
              <a:rPr lang="en-US" b="1" dirty="0"/>
              <a:t>Calaveras: skulls used to decorate the </a:t>
            </a:r>
            <a:r>
              <a:rPr lang="en-US" b="1" dirty="0" err="1"/>
              <a:t>ofrendas</a:t>
            </a:r>
            <a:endParaRPr lang="en-US" b="1" dirty="0"/>
          </a:p>
          <a:p>
            <a:r>
              <a:rPr lang="en-US" b="1" dirty="0"/>
              <a:t>Favorite food and drink of the person being celebrated</a:t>
            </a:r>
          </a:p>
          <a:p>
            <a:r>
              <a:rPr lang="en-US" b="1" dirty="0"/>
              <a:t>Pan de </a:t>
            </a:r>
            <a:r>
              <a:rPr lang="en-US" b="1" dirty="0" err="1"/>
              <a:t>Muerto</a:t>
            </a:r>
            <a:r>
              <a:rPr lang="en-US" b="1" dirty="0"/>
              <a:t>: bread of the dead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67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6FBF7-5EC3-47D7-9CF7-D4DB239E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8ADE-7B81-4DD6-B5F7-6BABC1BB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What do you think about this tradition?</a:t>
            </a:r>
          </a:p>
          <a:p>
            <a:endParaRPr lang="en-US" b="1" dirty="0"/>
          </a:p>
          <a:p>
            <a:r>
              <a:rPr lang="en-US" b="1" dirty="0"/>
              <a:t>Are there traditions in your culture that celebrate or honor people who have died?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0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BABE5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86ECD-2551-4838-8051-BA44B08F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Dia de los muertos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76B75A4-6610-4A75-8047-BBA21EAAF7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119812" y="1774560"/>
            <a:ext cx="4786942" cy="3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9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0D50C-7408-4E70-8B51-F1FCED08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Time to share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F83C43-55F7-4E66-83CF-CE9BC5970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383716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11747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9f52f-4b71-47bc-aac8-de2b0f5da881">
      <UserInfo>
        <DisplayName>Chiasson, Judy</DisplayName>
        <AccountId>11</AccountId>
        <AccountType/>
      </UserInfo>
      <UserInfo>
        <DisplayName>Gomez, Julie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8F8D468-1A28-4944-9942-DAFEF4AC68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B6BF4A-0FAD-4162-8AE2-987B61FC3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F5D023-9126-44B2-BD8D-F0743948A71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4259f52f-4b71-47bc-aac8-de2b0f5da881"/>
    <ds:schemaRef ds:uri="http://schemas.microsoft.com/office/infopath/2007/PartnerControls"/>
    <ds:schemaRef ds:uri="http://purl.org/dc/elements/1.1/"/>
    <ds:schemaRef ds:uri="http://purl.org/dc/dcmitype/"/>
    <ds:schemaRef ds:uri="e021116e-70b5-4dea-976a-806e996dba5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380</Words>
  <Application>Microsoft Office PowerPoint</Application>
  <PresentationFormat>Widescreen</PresentationFormat>
  <Paragraphs>46</Paragraphs>
  <Slides>12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The Hand Bold</vt:lpstr>
      <vt:lpstr>The Serif Hand Black</vt:lpstr>
      <vt:lpstr>SketchyVTI</vt:lpstr>
      <vt:lpstr>Dia de los Muertos October 31 – November 2</vt:lpstr>
      <vt:lpstr>Check in</vt:lpstr>
      <vt:lpstr>objectives</vt:lpstr>
      <vt:lpstr>What is dia de los muertos?</vt:lpstr>
      <vt:lpstr>Why is the holiday important?</vt:lpstr>
      <vt:lpstr>important parts of the day</vt:lpstr>
      <vt:lpstr>Reflection</vt:lpstr>
      <vt:lpstr>Dia de los muertos</vt:lpstr>
      <vt:lpstr>Time to share</vt:lpstr>
      <vt:lpstr>Check out</vt:lpstr>
      <vt:lpstr>Teacher Survey</vt:lpstr>
      <vt:lpstr>  Office of Human Relations, Diversity &amp; Equity  achieve.lausd.net/human-relations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325</cp:revision>
  <dcterms:created xsi:type="dcterms:W3CDTF">2020-08-21T18:29:54Z</dcterms:created>
  <dcterms:modified xsi:type="dcterms:W3CDTF">2022-06-23T16:53:29Z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